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6B2DD6-5B1E-D840-9AA4-7AB810CF7432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231F7E-5023-984B-A28E-960AF77EF4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lphastatetexas.org/chapter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kg.org/content/standards-society-website-certification-form-72a-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eebly.com/?c=mkt_w_nwk:GoogleSearch_cat:Website_type:Branded_camp:G-S-Website-Branded-Alpha-US_ag:Weebly_adid:ad008_lpid:000_FunnelTest:none&amp;mkwid=syCe9NeX4_dc|pcrid|36720202214|pkw|weebly|pmt|e|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phastatetexas.org/chapte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http://www.alphastatetexas.org/chapter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%20diane@alphastatetexas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505" y="728276"/>
            <a:ext cx="740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Creating a Chapter Website</a:t>
            </a:r>
            <a:endParaRPr lang="en-US" sz="4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03" y="4318130"/>
            <a:ext cx="61669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Libby McGee</a:t>
            </a:r>
          </a:p>
          <a:p>
            <a:r>
              <a:rPr lang="en-US" sz="2400" dirty="0" smtClean="0">
                <a:latin typeface="+mj-lt"/>
              </a:rPr>
              <a:t>Librarian- </a:t>
            </a:r>
            <a:r>
              <a:rPr lang="en-US" sz="2400" dirty="0" err="1" smtClean="0">
                <a:latin typeface="+mj-lt"/>
              </a:rPr>
              <a:t>Tuloso</a:t>
            </a:r>
            <a:r>
              <a:rPr lang="en-US" sz="2400" dirty="0" smtClean="0">
                <a:latin typeface="+mj-lt"/>
              </a:rPr>
              <a:t>-Midway Intermediate School</a:t>
            </a:r>
          </a:p>
          <a:p>
            <a:r>
              <a:rPr lang="en-US" sz="2400" dirty="0" smtClean="0">
                <a:latin typeface="+mj-lt"/>
              </a:rPr>
              <a:t>lmcgee@tmisd.us</a:t>
            </a:r>
          </a:p>
          <a:p>
            <a:r>
              <a:rPr lang="en-US" sz="2400" dirty="0" smtClean="0">
                <a:latin typeface="+mj-lt"/>
              </a:rPr>
              <a:t>Theta Gamma Chapter</a:t>
            </a:r>
          </a:p>
          <a:p>
            <a:r>
              <a:rPr lang="en-US" sz="2400" dirty="0" smtClean="0">
                <a:latin typeface="+mj-lt"/>
              </a:rPr>
              <a:t>Area V Workshop </a:t>
            </a:r>
          </a:p>
          <a:p>
            <a:r>
              <a:rPr lang="en-US" sz="2400" dirty="0" smtClean="0">
                <a:latin typeface="+mj-lt"/>
              </a:rPr>
              <a:t>August 9, 2014</a:t>
            </a:r>
          </a:p>
          <a:p>
            <a:endParaRPr lang="en-US" b="1" dirty="0">
              <a:latin typeface="+mj-lt"/>
            </a:endParaRPr>
          </a:p>
        </p:txBody>
      </p:sp>
      <p:pic>
        <p:nvPicPr>
          <p:cNvPr id="1027" name="Picture 3" descr="C:\Users\lmcgee\AppData\Local\Microsoft\Windows\Temporary Internet Files\Content.IE5\NWIG2XXG\MP9004464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88" y="1589091"/>
            <a:ext cx="2925382" cy="23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" y="1747163"/>
            <a:ext cx="3080126" cy="20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962" y="240871"/>
            <a:ext cx="1922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Why?</a:t>
            </a:r>
            <a:endParaRPr lang="en-US" sz="6000" dirty="0"/>
          </a:p>
        </p:txBody>
      </p:sp>
      <p:pic>
        <p:nvPicPr>
          <p:cNvPr id="4099" name="Picture 3" descr="C:\Users\lmcgee\AppData\Local\Microsoft\Windows\Temporary Internet Files\Content.IE5\2FZ68ZWI\MC90006038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59" y="1815145"/>
            <a:ext cx="4382281" cy="44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793" y="317236"/>
            <a:ext cx="2016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Who?</a:t>
            </a:r>
            <a:endParaRPr lang="en-US" sz="6000" dirty="0"/>
          </a:p>
        </p:txBody>
      </p:sp>
      <p:pic>
        <p:nvPicPr>
          <p:cNvPr id="5122" name="Picture 2" descr="C:\Users\lmcgee\AppData\Local\Microsoft\Windows\Temporary Internet Files\Content.IE5\HZZ038L5\MP900442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08" y="1883287"/>
            <a:ext cx="4950129" cy="39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981" y="700531"/>
            <a:ext cx="5966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Where do I start?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319109" y="2427261"/>
            <a:ext cx="6562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hlinkClick r:id="rId2"/>
              </a:rPr>
              <a:t>Texas State Organization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7" y="4437039"/>
            <a:ext cx="8238902" cy="13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4553" y="3451189"/>
            <a:ext cx="5749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2"/>
              </a:rPr>
              <a:t>Standards for Society Website Certification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548" y="1356597"/>
            <a:ext cx="36299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860099" y="626301"/>
            <a:ext cx="3926908" cy="2354894"/>
          </a:xfrm>
          <a:prstGeom prst="wedgeRoundRectCallout">
            <a:avLst>
              <a:gd name="adj1" fmla="val -107527"/>
              <a:gd name="adj2" fmla="val 2329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do I put on the website?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69075" y="4112908"/>
            <a:ext cx="2471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http://tinyurl.com/mzyptjo</a:t>
            </a:r>
          </a:p>
        </p:txBody>
      </p:sp>
    </p:spTree>
    <p:extLst>
      <p:ext uri="{BB962C8B-B14F-4D97-AF65-F5344CB8AC3E}">
        <p14:creationId xmlns:p14="http://schemas.microsoft.com/office/powerpoint/2010/main" val="10691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6" y="0"/>
            <a:ext cx="9143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SOOO…</a:t>
            </a:r>
          </a:p>
          <a:p>
            <a:r>
              <a:rPr lang="en-US" sz="5400" dirty="0" smtClean="0"/>
              <a:t>How do I create the website?</a:t>
            </a:r>
            <a:endParaRPr lang="en-US" sz="5400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17" y="2014949"/>
            <a:ext cx="4960134" cy="180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447" y="4036605"/>
            <a:ext cx="8163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Creating a website using Weebly.com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86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149" y="507831"/>
            <a:ext cx="7458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hlinkClick r:id="rId2"/>
              </a:rPr>
              <a:t>What about copyright?</a:t>
            </a:r>
            <a:endParaRPr lang="en-US" sz="6000" dirty="0"/>
          </a:p>
        </p:txBody>
      </p:sp>
      <p:pic>
        <p:nvPicPr>
          <p:cNvPr id="3075" name="Picture 3" descr="C:\Users\lmcgee\AppData\Local\Microsoft\Windows\Temporary Internet Files\Content.IE5\0J9GUCSW\MC90028217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1717323"/>
            <a:ext cx="2302255" cy="26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2860" y="35573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0778" y="3049561"/>
            <a:ext cx="5924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Every Discerning DKG Editor and Webmaster</a:t>
            </a:r>
          </a:p>
          <a:p>
            <a:pPr algn="ctr"/>
            <a:r>
              <a:rPr lang="en-US" sz="3600" dirty="0" smtClean="0"/>
              <a:t> Needs to Know!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24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40" y="0"/>
            <a:ext cx="4647449" cy="34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5780" y="651350"/>
            <a:ext cx="3356976" cy="2204581"/>
          </a:xfrm>
          <a:prstGeom prst="wedgeRoundRectCallout">
            <a:avLst>
              <a:gd name="adj1" fmla="val 126181"/>
              <a:gd name="adj2" fmla="val 1534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 need help!!!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839244" y="3724615"/>
            <a:ext cx="8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57698"/>
            <a:ext cx="5862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 </a:t>
            </a:r>
            <a:r>
              <a:rPr lang="en-US" sz="3200" dirty="0">
                <a:hlinkClick r:id="rId3"/>
              </a:rPr>
              <a:t>diane@alphastatetexas.org</a:t>
            </a:r>
            <a:r>
              <a:rPr lang="en-US" sz="3200" dirty="0"/>
              <a:t> 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14816" y="32943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6328" y="3815052"/>
            <a:ext cx="9160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Contact Diane Moose- Alpha State Webmaster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492662" y="345669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http://tinyurl.com/ovmotkk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2562</TotalTime>
  <Words>94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McGee</dc:creator>
  <cp:lastModifiedBy>McGee Libby</cp:lastModifiedBy>
  <cp:revision>21</cp:revision>
  <dcterms:created xsi:type="dcterms:W3CDTF">2014-08-07T00:26:05Z</dcterms:created>
  <dcterms:modified xsi:type="dcterms:W3CDTF">2014-08-09T00:24:10Z</dcterms:modified>
</cp:coreProperties>
</file>